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p5rmAm1+Yv5BUOKLifHtQ==" hashData="XJtZF6n2MAEwC3hX3PlWZOFTsv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F5E6A-81E4-4918-BDBB-FE940C056FE8}" type="datetimeFigureOut">
              <a:rPr lang="sk-SK" smtClean="0"/>
              <a:pPr/>
              <a:t>11.10.2010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2F78E-F2C0-49D1-A46C-6D8BF549164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23BD70-47D5-4749-8E43-3FFD81D86C7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Otvorenie </a:t>
            </a:r>
            <a:r>
              <a:rPr lang="sk-SK" dirty="0" smtClean="0"/>
              <a:t>Žaltára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Ž 1 - 2</a:t>
            </a:r>
            <a:endParaRPr lang="sk-SK" b="1" dirty="0"/>
          </a:p>
        </p:txBody>
      </p:sp>
      <p:pic>
        <p:nvPicPr>
          <p:cNvPr id="4" name="Picture 2" descr="D:\My Documents\My Pictures\Biblicke\Texty\Zalm1 - Ricemarchov zaltar, 11. s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736304" cy="4497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6707088" cy="4525963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Úvod – </a:t>
            </a: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literárne druhy 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v 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Žaltári</a:t>
            </a:r>
            <a:endParaRPr lang="sk-SK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Žalm 1 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sk-SK" i="1" dirty="0" err="1" smtClean="0">
                <a:solidFill>
                  <a:schemeClr val="accent4">
                    <a:lumMod val="50000"/>
                  </a:schemeClr>
                </a:solidFill>
              </a:rPr>
              <a:t>Makarizmus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 alebo           </a:t>
            </a:r>
            <a:r>
              <a:rPr lang="sk-SK" i="1" dirty="0" smtClean="0">
                <a:solidFill>
                  <a:schemeClr val="accent4">
                    <a:lumMod val="50000"/>
                  </a:schemeClr>
                </a:solidFill>
              </a:rPr>
              <a:t>O dvoch cestách</a:t>
            </a:r>
          </a:p>
          <a:p>
            <a:pPr marL="624078" indent="-514350">
              <a:buFont typeface="+mj-lt"/>
              <a:buAutoNum type="arabicPeriod"/>
            </a:pPr>
            <a:endParaRPr lang="sk-SK" dirty="0" smtClean="0"/>
          </a:p>
          <a:p>
            <a:pPr marL="624078" indent="-514350">
              <a:buFont typeface="+mj-lt"/>
              <a:buAutoNum type="arabicPeriod"/>
            </a:pP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</a:rPr>
              <a:t>Žalm 2 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r>
              <a:rPr lang="sk-SK" i="1" dirty="0" smtClean="0">
                <a:solidFill>
                  <a:schemeClr val="accent4">
                    <a:lumMod val="50000"/>
                  </a:schemeClr>
                </a:solidFill>
              </a:rPr>
              <a:t>Pozvánka aj pre pohanov</a:t>
            </a:r>
            <a:endParaRPr lang="sk-SK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Hodina blahoslavenstva</a:t>
            </a:r>
            <a:endParaRPr lang="sk-SK" dirty="0"/>
          </a:p>
        </p:txBody>
      </p:sp>
      <p:pic>
        <p:nvPicPr>
          <p:cNvPr id="1026" name="Picture 2" descr="D:\My Documents\My Pictures\Biblicke\Texty\Zalm1 - Ricemarchov zaltar, 11. s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988840"/>
            <a:ext cx="1046346" cy="1719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OSB - Otvorenie žaltára (Ž 1 - 2)</a:t>
            </a:r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Hymny</a:t>
            </a:r>
          </a:p>
          <a:p>
            <a:r>
              <a:rPr lang="sk-SK" dirty="0" smtClean="0"/>
              <a:t>Vďakyvzdania, </a:t>
            </a:r>
            <a:r>
              <a:rPr lang="sk-SK" dirty="0" err="1" smtClean="0"/>
              <a:t>makarizmy</a:t>
            </a:r>
            <a:r>
              <a:rPr lang="sk-SK" dirty="0" smtClean="0"/>
              <a:t>, dôverné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Kráľovské žalmy</a:t>
            </a:r>
            <a:endParaRPr lang="sk-SK" dirty="0" smtClean="0">
              <a:solidFill>
                <a:srgbClr val="FFFF00"/>
              </a:solidFill>
            </a:endParaRPr>
          </a:p>
          <a:p>
            <a:r>
              <a:rPr lang="sk-SK" dirty="0" smtClean="0"/>
              <a:t>Žalospevy spoločenstva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Žalospevy jednotlivca</a:t>
            </a:r>
          </a:p>
          <a:p>
            <a:r>
              <a:rPr lang="sk-SK" dirty="0" err="1" smtClean="0">
                <a:solidFill>
                  <a:srgbClr val="92D050"/>
                </a:solidFill>
              </a:rPr>
              <a:t>Preklínacie</a:t>
            </a:r>
            <a:r>
              <a:rPr lang="sk-SK" dirty="0" smtClean="0">
                <a:solidFill>
                  <a:srgbClr val="92D050"/>
                </a:solidFill>
              </a:rPr>
              <a:t> žalmy</a:t>
            </a:r>
            <a:endParaRPr lang="sk-SK" dirty="0" smtClean="0">
              <a:solidFill>
                <a:srgbClr val="92D050"/>
              </a:solidFill>
            </a:endParaRPr>
          </a:p>
          <a:p>
            <a:r>
              <a:rPr lang="sk-SK" dirty="0" err="1" smtClean="0"/>
              <a:t>Sapienciálne</a:t>
            </a:r>
            <a:r>
              <a:rPr lang="sk-SK" dirty="0" smtClean="0"/>
              <a:t> žalmy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Ž 8; 46; 100</a:t>
            </a:r>
          </a:p>
          <a:p>
            <a:pPr>
              <a:buNone/>
            </a:pPr>
            <a:r>
              <a:rPr lang="sk-SK" dirty="0" smtClean="0"/>
              <a:t>Ž 1; 116</a:t>
            </a:r>
          </a:p>
          <a:p>
            <a:endParaRPr lang="sk-SK" sz="1900" dirty="0" smtClean="0"/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</a:rPr>
              <a:t>Ž 2; 20; 72; 110</a:t>
            </a:r>
          </a:p>
          <a:p>
            <a:pPr>
              <a:buNone/>
            </a:pPr>
            <a:r>
              <a:rPr lang="sk-SK" dirty="0" smtClean="0"/>
              <a:t>Ž 12; 44; 60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rgbClr val="FFC000"/>
                </a:solidFill>
              </a:rPr>
              <a:t>Ž 6; 22; 51; 130</a:t>
            </a:r>
          </a:p>
          <a:p>
            <a:pPr>
              <a:buNone/>
            </a:pPr>
            <a:r>
              <a:rPr lang="sk-SK" dirty="0" smtClean="0">
                <a:solidFill>
                  <a:srgbClr val="92D050"/>
                </a:solidFill>
              </a:rPr>
              <a:t>Ž 35; 52</a:t>
            </a:r>
          </a:p>
          <a:p>
            <a:pPr>
              <a:buNone/>
            </a:pPr>
            <a:r>
              <a:rPr lang="sk-SK" dirty="0" smtClean="0"/>
              <a:t>Ž 1; 37; 90</a:t>
            </a:r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Literárne </a:t>
            </a:r>
            <a:r>
              <a:rPr lang="sk-SK" dirty="0" smtClean="0"/>
              <a:t>druhy v Žaltári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3</a:t>
            </a:fld>
            <a:endParaRPr lang="sk-SK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OSB - Otvorenie žaltára (Ž 1 - 2)</a:t>
            </a: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Documents\My Pictures\Biblicke\Texty\Zalm1 - Ricemarchov zaltar, 11. s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1007634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Makarizmus</a:t>
            </a:r>
            <a:r>
              <a:rPr lang="sk-SK" dirty="0" smtClean="0"/>
              <a:t> - blažený...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1520" y="5410200"/>
            <a:ext cx="4040188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 spravodlivého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22713" y="5410200"/>
            <a:ext cx="4041775" cy="762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 bezbožných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51520" y="1647477"/>
            <a:ext cx="4040188" cy="3941763"/>
          </a:xfrm>
        </p:spPr>
        <p:txBody>
          <a:bodyPr>
            <a:normAutofit lnSpcReduction="10000"/>
          </a:bodyPr>
          <a:lstStyle/>
          <a:p>
            <a:pPr algn="r"/>
            <a:r>
              <a:rPr lang="sk-SK" dirty="0" smtClean="0"/>
              <a:t>...nekráča...</a:t>
            </a:r>
          </a:p>
          <a:p>
            <a:pPr algn="r"/>
            <a:r>
              <a:rPr lang="sk-SK" dirty="0" smtClean="0"/>
              <a:t>...nechodí...</a:t>
            </a:r>
          </a:p>
          <a:p>
            <a:pPr algn="r"/>
            <a:r>
              <a:rPr lang="sk-SK" dirty="0" smtClean="0"/>
              <a:t>...nevysedáva...</a:t>
            </a:r>
          </a:p>
          <a:p>
            <a:endParaRPr lang="sk-SK" dirty="0" smtClean="0"/>
          </a:p>
          <a:p>
            <a:r>
              <a:rPr lang="sk-SK" dirty="0" smtClean="0"/>
              <a:t>Má záľubu – v </a:t>
            </a:r>
            <a:r>
              <a:rPr lang="sk-SK" dirty="0" err="1" smtClean="0"/>
              <a:t>Tóre</a:t>
            </a:r>
            <a:endParaRPr lang="sk-SK" dirty="0" smtClean="0"/>
          </a:p>
          <a:p>
            <a:r>
              <a:rPr lang="sk-SK" dirty="0" smtClean="0"/>
              <a:t>Rozjíma dňom i nocou</a:t>
            </a:r>
          </a:p>
          <a:p>
            <a:r>
              <a:rPr lang="sk-SK" dirty="0" smtClean="0"/>
              <a:t>Podobá sa </a:t>
            </a:r>
            <a:r>
              <a:rPr lang="sk-SK" b="1" dirty="0" smtClean="0"/>
              <a:t>stromu</a:t>
            </a:r>
          </a:p>
          <a:p>
            <a:pPr lvl="1"/>
            <a:r>
              <a:rPr lang="sk-SK" dirty="0" smtClean="0"/>
              <a:t>Ovocie</a:t>
            </a:r>
          </a:p>
          <a:p>
            <a:pPr lvl="1"/>
            <a:r>
              <a:rPr lang="sk-SK" dirty="0" smtClean="0"/>
              <a:t>Lístie 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Darí sa mu všetko 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922713" y="1444294"/>
            <a:ext cx="4041775" cy="3941763"/>
          </a:xfrm>
          <a:solidFill>
            <a:schemeClr val="accent1">
              <a:lumMod val="50000"/>
              <a:alpha val="62000"/>
            </a:schemeClr>
          </a:solidFill>
        </p:spPr>
        <p:txBody>
          <a:bodyPr/>
          <a:lstStyle/>
          <a:p>
            <a:r>
              <a:rPr lang="sk-SK" dirty="0" smtClean="0"/>
              <a:t>Nie </a:t>
            </a:r>
            <a:r>
              <a:rPr lang="sk-SK" b="1" dirty="0" smtClean="0"/>
              <a:t>bezbožní</a:t>
            </a:r>
          </a:p>
          <a:p>
            <a:r>
              <a:rPr lang="sk-SK" dirty="0" smtClean="0"/>
              <a:t>...sú ako PLEVY</a:t>
            </a:r>
          </a:p>
          <a:p>
            <a:r>
              <a:rPr lang="sk-SK" dirty="0" smtClean="0"/>
              <a:t>...neobstoja na súde</a:t>
            </a:r>
          </a:p>
          <a:p>
            <a:r>
              <a:rPr lang="sk-SK" dirty="0" smtClean="0"/>
              <a:t>...ani medzi </a:t>
            </a:r>
            <a:r>
              <a:rPr lang="sk-SK" i="1" dirty="0" err="1" smtClean="0"/>
              <a:t>cadikím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2055" name="Picture 7" descr="D:\My Documents\My Pictures\Biblicke\Texty\Z 1,3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996952"/>
            <a:ext cx="3081327" cy="2218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4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OSB - Otvorenie žaltára (Ž 1 - 2)</a:t>
            </a:r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02049" y="6509587"/>
            <a:ext cx="1983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err="1" smtClean="0"/>
              <a:t>www.blazejstrba.eu</a:t>
            </a:r>
            <a:endParaRPr lang="sk-SK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  <p:bldP spid="5" grpId="0" uiExpand="1" build="p"/>
      <p:bldP spid="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44719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u="sng" dirty="0" smtClean="0"/>
              <a:t>4 strofy a protagonisti </a:t>
            </a:r>
          </a:p>
          <a:p>
            <a:endParaRPr lang="sk-SK" dirty="0" smtClean="0"/>
          </a:p>
          <a:p>
            <a:r>
              <a:rPr lang="sk-SK" dirty="0" smtClean="0"/>
              <a:t>1-3 	národy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4-6	PÁN</a:t>
            </a:r>
          </a:p>
          <a:p>
            <a:r>
              <a:rPr lang="sk-SK" b="1" dirty="0" smtClean="0">
                <a:solidFill>
                  <a:srgbClr val="FFC000"/>
                </a:solidFill>
              </a:rPr>
              <a:t>7-9	mesiáš</a:t>
            </a:r>
          </a:p>
          <a:p>
            <a:r>
              <a:rPr lang="sk-SK" dirty="0" smtClean="0"/>
              <a:t>10-12	národy</a:t>
            </a: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427984" y="1481328"/>
            <a:ext cx="4258816" cy="497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u="sng" dirty="0" smtClean="0"/>
              <a:t>Lokalita</a:t>
            </a:r>
          </a:p>
          <a:p>
            <a:endParaRPr lang="sk-SK" dirty="0" smtClean="0"/>
          </a:p>
          <a:p>
            <a:r>
              <a:rPr lang="sk-SK" dirty="0" smtClean="0"/>
              <a:t>- zem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- nebesá</a:t>
            </a:r>
          </a:p>
          <a:p>
            <a:r>
              <a:rPr lang="sk-SK" dirty="0" smtClean="0">
                <a:solidFill>
                  <a:srgbClr val="FFC000"/>
                </a:solidFill>
              </a:rPr>
              <a:t>- Vrch Sion</a:t>
            </a:r>
          </a:p>
          <a:p>
            <a:r>
              <a:rPr lang="sk-SK" dirty="0" smtClean="0"/>
              <a:t>- zem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sz="2400" dirty="0" smtClean="0"/>
              <a:t>„</a:t>
            </a:r>
            <a:r>
              <a:rPr lang="sk-SK" sz="2400" b="1" dirty="0" smtClean="0"/>
              <a:t>blažení všetci</a:t>
            </a:r>
            <a:r>
              <a:rPr lang="sk-SK" sz="2400" dirty="0" smtClean="0"/>
              <a:t>“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Nový </a:t>
            </a: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Ž 2 – </a:t>
            </a:r>
            <a:r>
              <a:rPr lang="sk-SK" i="1" dirty="0" smtClean="0"/>
              <a:t>Pozvánka pre národy</a:t>
            </a:r>
            <a:endParaRPr lang="sk-SK" i="1" dirty="0"/>
          </a:p>
        </p:txBody>
      </p:sp>
      <p:pic>
        <p:nvPicPr>
          <p:cNvPr id="3074" name="Picture 2" descr="D:\My Documents\My Pictures\Biblicke\OSOBY\Z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365104"/>
            <a:ext cx="2931912" cy="219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11.10.2010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BD70-47D5-4749-8E43-3FFD81D86C7B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OSB - Otvorenie žaltára (Ž 1 - 2)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-32" y="6509587"/>
            <a:ext cx="1983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err="1" smtClean="0"/>
              <a:t>www.blazejstrba.eu</a:t>
            </a:r>
            <a:endParaRPr lang="sk-SK" sz="1100" dirty="0"/>
          </a:p>
        </p:txBody>
      </p:sp>
      <p:pic>
        <p:nvPicPr>
          <p:cNvPr id="1026" name="Picture 2" descr="D:\My Documents\My Pictures\Biblicke\OSOBY\Jezis\Krst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8576" y="3861048"/>
            <a:ext cx="2337920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217</Words>
  <Application>Microsoft Office PowerPoint</Application>
  <PresentationFormat>Prezentácia na obrazovke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Hala</vt:lpstr>
      <vt:lpstr>Otvorenie Žaltára</vt:lpstr>
      <vt:lpstr>Hodina blahoslavenstva</vt:lpstr>
      <vt:lpstr>Literárne druhy v Žaltári</vt:lpstr>
      <vt:lpstr>Makarizmus - blažený...</vt:lpstr>
      <vt:lpstr>Ž 2 – Pozvánka pre národy</vt:lpstr>
    </vt:vector>
  </TitlesOfParts>
  <Company>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Otvorenie žaltára</dc:title>
  <dc:creator>Blazej Strba</dc:creator>
  <cp:lastModifiedBy>Blazej Strba</cp:lastModifiedBy>
  <cp:revision>14</cp:revision>
  <dcterms:created xsi:type="dcterms:W3CDTF">2010-10-11T11:53:54Z</dcterms:created>
  <dcterms:modified xsi:type="dcterms:W3CDTF">2010-10-11T19:39:34Z</dcterms:modified>
</cp:coreProperties>
</file>